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9" r:id="rId3"/>
    <p:sldId id="273" r:id="rId4"/>
    <p:sldId id="274" r:id="rId5"/>
    <p:sldId id="257" r:id="rId6"/>
    <p:sldId id="272" r:id="rId7"/>
    <p:sldId id="282" r:id="rId8"/>
    <p:sldId id="275" r:id="rId9"/>
    <p:sldId id="277" r:id="rId10"/>
    <p:sldId id="276" r:id="rId11"/>
    <p:sldId id="278" r:id="rId12"/>
    <p:sldId id="279" r:id="rId13"/>
    <p:sldId id="284" r:id="rId14"/>
    <p:sldId id="285" r:id="rId15"/>
    <p:sldId id="263" r:id="rId16"/>
    <p:sldId id="260" r:id="rId17"/>
    <p:sldId id="283" r:id="rId18"/>
    <p:sldId id="281" r:id="rId19"/>
    <p:sldId id="258" r:id="rId20"/>
    <p:sldId id="280" r:id="rId21"/>
    <p:sldId id="286" r:id="rId22"/>
    <p:sldId id="287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67C5E-E6E5-478E-AC74-54AB45E43176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97415C-877C-4EE3-9D95-5DEE4FDF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61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D71D7-9C08-499D-9AC4-D96EFB35EE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EC6157-C161-4E4C-8BE9-D91069D60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35F6B-7F3A-492D-85B0-B1D97E0E3E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2E40-F54F-413B-88DF-0DDC1BD86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4F018-8868-45A6-9699-CE013AEF0F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8846C1-3518-4E43-8DCE-3375347E77FB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2E40-F54F-413B-88DF-0DDC1BD866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BDAC69-7101-4254-B8FF-0FBAB51D8258}" type="slidenum">
              <a:rPr lang="ru-RU" sz="1200">
                <a:latin typeface="+mn-lt"/>
              </a:rPr>
              <a:pPr algn="r">
                <a:defRPr/>
              </a:pPr>
              <a:t>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2080-19B6-47C9-BB7A-F6598E1261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37787-D860-41F9-8B50-9066C830D164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43F12-6757-4790-8433-067C29040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004-D632-4389-81BD-C8F1DFB1F895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F2992-D7E9-45BC-8AD5-B22E2CA0F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BEECA-8DEA-4F22-9772-A74B049563A4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A90F-E84E-455C-80BF-ED2B211A0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1226-5DE9-4B6C-BE5F-D0A99D76A38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4F70-1CCF-4089-A57B-851C30BCD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8015-A4D3-484A-AE26-210BE764A5A6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0985-54D1-4A34-9299-0968B82A3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A3E4-9B65-4422-BD0A-E575587700E5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FC345-65BA-40C8-92B3-58EAF15F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968D-25D3-4B28-9DBD-A2729E1286CC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3293-AE60-42C4-B9E3-BE95D2136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76AF-120B-4EA3-9680-2BF0D15FFD37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08CC-17A6-4E2E-AA98-7D8CF2D0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7419-698E-4A80-A558-943574646BC2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F12C-8D34-4477-B4A6-3408BC5AB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D2D0-750C-4708-8E48-99FE392DBE26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2631-7DF8-4366-88E8-29F42DC3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39AB-2E1E-417B-AA2D-EEFD8E35C5D3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8A94-E822-438E-985D-F4B5A5FA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AC41BB-9B5F-4360-BB93-A14903457ED8}" type="datetimeFigureOut">
              <a:rPr lang="ru-RU"/>
              <a:pPr>
                <a:defRPr/>
              </a:pPr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2406B-8BF9-4EF2-88CF-ED7449EF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8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9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21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4.wav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6" Type="http://schemas.openxmlformats.org/officeDocument/2006/relationships/image" Target="../media/image24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6" Type="http://schemas.openxmlformats.org/officeDocument/2006/relationships/image" Target="../media/image26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8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1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2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509120"/>
            <a:ext cx="5486400" cy="136435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a typeface="DejaVu Serif Condensed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25000"/>
                  </a:schemeClr>
                </a:solidFill>
                <a:ea typeface="DejaVu Serif Condensed" pitchFamily="18" charset="0"/>
              </a:rPr>
            </a:br>
            <a:r>
              <a:rPr lang="ru-RU" sz="4400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ИСХОДНАЯ СИТУАЦИЯ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152" y="227687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63307" y="6484654"/>
            <a:ext cx="2617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stellar" panose="020A0402060406010301" pitchFamily="18" charset="0"/>
              </a:rPr>
              <a:t>www.domweb.biz</a:t>
            </a:r>
            <a:endParaRPr lang="ru-RU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18000" y="77669"/>
            <a:ext cx="4052517" cy="648000"/>
            <a:chOff x="2850500" y="9519"/>
            <a:chExt cx="4052517" cy="648000"/>
          </a:xfrm>
        </p:grpSpPr>
        <p:pic>
          <p:nvPicPr>
            <p:cNvPr id="7" name="Picture 2" descr="C:\Users\Svetik\Desktop\MILLIONI\ДОМВЕБ\МОНОГРАММА\МОИ\ПОСЛЕДНИЙ ВАРИАНТ\Без_фона_с_текстом_и_зданием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060" y="9519"/>
              <a:ext cx="3148163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50500" y="164242"/>
              <a:ext cx="15119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stellar" panose="020A0402060406010301" pitchFamily="18" charset="0"/>
                </a:rPr>
                <a:t>SVETLANA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23363" y="148853"/>
              <a:ext cx="1779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stellar" panose="020A0402060406010301" pitchFamily="18" charset="0"/>
                </a:rPr>
                <a:t>ROMANOVA</a:t>
              </a:r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r="3307"/>
          <a:stretch>
            <a:fillRect/>
          </a:stretch>
        </p:blipFill>
        <p:spPr>
          <a:xfrm>
            <a:off x="2160000" y="720000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10" name="Содержимое 9" descr="obmer_vis0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88024" y="1166018"/>
            <a:ext cx="343973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obmer_vis02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899592" y="1166018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708920"/>
            <a:ext cx="785215" cy="52322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3216805"/>
            <a:ext cx="1011815" cy="52322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2250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0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52000" y="1340768"/>
            <a:ext cx="6840000" cy="4370000"/>
          </a:xfrm>
        </p:spPr>
      </p:pic>
      <p:sp>
        <p:nvSpPr>
          <p:cNvPr id="8" name="Прямоугольник 7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0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59632" y="1340768"/>
            <a:ext cx="6840000" cy="4223700"/>
          </a:xfrm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SAM_197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92000" y="1268760"/>
            <a:ext cx="7560000" cy="4247159"/>
          </a:xfrm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Развертка стены</a:t>
            </a:r>
            <a:b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SAM_1979.JP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b="8476"/>
          <a:stretch/>
        </p:blipFill>
        <p:spPr>
          <a:xfrm>
            <a:off x="1152000" y="1202513"/>
            <a:ext cx="6840000" cy="4757773"/>
          </a:xfrm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98072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latin typeface="DejaVu Serif Condensed" pitchFamily="18" charset="0"/>
                <a:ea typeface="DejaVu Serif Condensed" pitchFamily="18" charset="0"/>
              </a:rPr>
              <a:t>Масштаб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755576" y="836712"/>
            <a:ext cx="8220273" cy="576064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2600" b="0" dirty="0" smtClean="0">
                <a:solidFill>
                  <a:schemeClr val="bg2">
                    <a:lumMod val="25000"/>
                  </a:schemeClr>
                </a:solidFill>
              </a:rPr>
              <a:t>это отношение размера </a:t>
            </a:r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изображения</a:t>
            </a:r>
            <a:r>
              <a:rPr lang="ru-RU" sz="2600" b="0" dirty="0" smtClean="0">
                <a:solidFill>
                  <a:schemeClr val="bg2">
                    <a:lumMod val="25000"/>
                  </a:schemeClr>
                </a:solidFill>
              </a:rPr>
              <a:t> к размеру изображаемого</a:t>
            </a:r>
            <a:endParaRPr lang="ru-RU" sz="2600" b="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3568" y="1988840"/>
            <a:ext cx="3616628" cy="4464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4A452A"/>
              </a:buClr>
              <a:buBlip>
                <a:blip r:embed="rId5"/>
              </a:buBlip>
            </a:pPr>
            <a:r>
              <a:rPr lang="ru-RU" sz="2200" dirty="0" smtClean="0">
                <a:solidFill>
                  <a:srgbClr val="4A452A"/>
                </a:solidFill>
              </a:rPr>
              <a:t>Все размеры на чертежах проставляются в мм</a:t>
            </a: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ru-RU" sz="20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Wingdings" pitchFamily="2" charset="2"/>
              <a:buChar char="Ø"/>
            </a:pPr>
            <a:endParaRPr lang="en-US" sz="2000" dirty="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Blip>
                <a:blip r:embed="rId5"/>
              </a:buBlip>
            </a:pPr>
            <a:r>
              <a:rPr lang="ru-RU" sz="2200" dirty="0" smtClean="0">
                <a:solidFill>
                  <a:srgbClr val="4A452A"/>
                </a:solidFill>
              </a:rPr>
              <a:t>Формат </a:t>
            </a:r>
            <a:r>
              <a:rPr lang="ru-RU" sz="2200" b="1" dirty="0" smtClean="0">
                <a:solidFill>
                  <a:srgbClr val="4A452A"/>
                </a:solidFill>
              </a:rPr>
              <a:t>А4</a:t>
            </a:r>
            <a:r>
              <a:rPr lang="ru-RU" sz="2200" dirty="0" smtClean="0">
                <a:solidFill>
                  <a:srgbClr val="4A452A"/>
                </a:solidFill>
              </a:rPr>
              <a:t> - 210х297 мм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Blip>
                <a:blip r:embed="rId5"/>
              </a:buBlip>
            </a:pPr>
            <a:r>
              <a:rPr lang="ru-RU" sz="2200" dirty="0" smtClean="0">
                <a:solidFill>
                  <a:srgbClr val="4A452A"/>
                </a:solidFill>
              </a:rPr>
              <a:t>Формат </a:t>
            </a:r>
            <a:r>
              <a:rPr lang="ru-RU" sz="2200" b="1" dirty="0" smtClean="0">
                <a:solidFill>
                  <a:srgbClr val="4A452A"/>
                </a:solidFill>
              </a:rPr>
              <a:t>А3</a:t>
            </a:r>
            <a:r>
              <a:rPr lang="ru-RU" sz="2200" dirty="0" smtClean="0">
                <a:solidFill>
                  <a:srgbClr val="4A452A"/>
                </a:solidFill>
              </a:rPr>
              <a:t> - 297Х420 мм</a:t>
            </a:r>
            <a:endParaRPr lang="en-US" sz="2200" dirty="0" smtClean="0">
              <a:solidFill>
                <a:srgbClr val="4A452A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55977" y="1349078"/>
            <a:ext cx="3888432" cy="639762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Масштабы уменьшения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72360952"/>
              </p:ext>
            </p:extLst>
          </p:nvPr>
        </p:nvGraphicFramePr>
        <p:xfrm>
          <a:off x="4355976" y="2060848"/>
          <a:ext cx="3888432" cy="3744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</a:tblGrid>
              <a:tr h="3888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Соотношение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Чему</a:t>
                      </a:r>
                      <a:r>
                        <a:rPr lang="ru-RU" baseline="0" dirty="0" smtClean="0"/>
                        <a:t> равно</a:t>
                      </a:r>
                      <a:endParaRPr lang="ru-RU" dirty="0"/>
                    </a:p>
                  </a:txBody>
                  <a:tcPr/>
                </a:tc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1:100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м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1:50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50 см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1:25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25 см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1:20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20 см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711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1:10</a:t>
                      </a:r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см=</a:t>
                      </a:r>
                      <a:r>
                        <a:rPr lang="ru-RU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10 см</a:t>
                      </a:r>
                    </a:p>
                    <a:p>
                      <a:pPr algn="ctr"/>
                      <a:endParaRPr lang="ru-RU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5555" y="2677845"/>
            <a:ext cx="2232025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"/>
            <a:ext cx="8229600" cy="917105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Как чертить?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_2098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67544" y="3377387"/>
            <a:ext cx="4015843" cy="300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IMG_2090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3328913" y="906986"/>
            <a:ext cx="5400000" cy="338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462"/>
            <a:ext cx="82296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solidFill>
                  <a:srgbClr val="17375E"/>
                </a:solidFill>
                <a:latin typeface="DejaVu Serif Condensed"/>
                <a:ea typeface="DejaVu Serif Condensed"/>
                <a:cs typeface="DejaVu Serif Condensed"/>
              </a:rPr>
              <a:t>Фото- фиксация</a:t>
            </a:r>
            <a:br>
              <a:rPr lang="ru-RU" sz="3600" b="1" i="1" u="sng" dirty="0" smtClean="0">
                <a:solidFill>
                  <a:srgbClr val="17375E"/>
                </a:solidFill>
                <a:latin typeface="DejaVu Serif Condensed"/>
                <a:ea typeface="DejaVu Serif Condensed"/>
                <a:cs typeface="DejaVu Serif Condensed"/>
              </a:rPr>
            </a:br>
            <a:r>
              <a:rPr lang="ru-RU" sz="3600" b="1" i="1" u="sng" dirty="0" smtClean="0">
                <a:solidFill>
                  <a:srgbClr val="17375E"/>
                </a:solidFill>
                <a:latin typeface="DejaVu Serif Condensed"/>
                <a:ea typeface="DejaVu Serif Condensed"/>
                <a:cs typeface="DejaVu Serif Condensed"/>
              </a:rPr>
              <a:t>объекта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_2098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461665" y="3392659"/>
            <a:ext cx="4320000" cy="305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Содержимое 11" descr="IMG_2090.JPG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/>
          <a:srcRect l="1553" t="2177" r="1656" b="8285"/>
          <a:stretch/>
        </p:blipFill>
        <p:spPr>
          <a:xfrm>
            <a:off x="4355976" y="1242243"/>
            <a:ext cx="4320000" cy="277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565920" y="6393087"/>
            <a:ext cx="2578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3894"/>
            <a:ext cx="8229600" cy="1193137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Фото- фиксация</a:t>
            </a:r>
            <a:b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</a:br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деталей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IMG_495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87624" y="1268760"/>
            <a:ext cx="6840000" cy="455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753501" y="4365104"/>
            <a:ext cx="0" cy="6480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3995936" y="4365104"/>
            <a:ext cx="0" cy="64807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3. План исходной ситуации.pn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t="1" b="1073"/>
          <a:stretch/>
        </p:blipFill>
        <p:spPr>
          <a:xfrm>
            <a:off x="1187624" y="764704"/>
            <a:ext cx="6840000" cy="52389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69269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Что должно получиться?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7075"/>
            <a:ext cx="8229600" cy="829637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План БТИ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Поэтажный план  1 04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52000" y="842237"/>
            <a:ext cx="6840000" cy="5173526"/>
          </a:xfrm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81"/>
            <a:ext cx="8229600" cy="1143000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Условные обозначения и</a:t>
            </a:r>
            <a:b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</a:br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экспликация</a:t>
            </a:r>
          </a:p>
        </p:txBody>
      </p:sp>
      <p:pic>
        <p:nvPicPr>
          <p:cNvPr id="9" name="Содержимое 8" descr="6. Обмер после перепланировки - копия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555776" y="1772816"/>
            <a:ext cx="4320000" cy="3457446"/>
          </a:xfr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069504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Стороны света и вид из окон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620px-6.2._07.pn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b="3826"/>
          <a:stretch/>
        </p:blipFill>
        <p:spPr>
          <a:xfrm>
            <a:off x="1115616" y="1069504"/>
            <a:ext cx="6840000" cy="493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"/>
            <a:ext cx="8229600" cy="1063298"/>
          </a:xfrm>
        </p:spPr>
        <p:txBody>
          <a:bodyPr>
            <a:noAutofit/>
          </a:bodyPr>
          <a:lstStyle/>
          <a:p>
            <a:pPr algn="r" eaLnBrk="1" hangingPunct="1"/>
            <a:r>
              <a:rPr lang="ru-RU" sz="3600" b="1" i="1" u="sng" dirty="0" smtClean="0">
                <a:latin typeface="DejaVu Serif Condensed"/>
                <a:ea typeface="DejaVu Serif Condensed"/>
                <a:cs typeface="DejaVu Serif Condensed"/>
              </a:rPr>
              <a:t>Идеология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76470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x_0c3b5263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59632" y="1124744"/>
            <a:ext cx="6840000" cy="456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8032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۩"/>
            </a:pPr>
            <a:r>
              <a:rPr lang="ru-RU" b="1" i="1" dirty="0" smtClean="0">
                <a:solidFill>
                  <a:srgbClr val="4A452A"/>
                </a:solidFill>
                <a:latin typeface="DejaVu Serif Condensed"/>
                <a:ea typeface="DejaVu Serif Condensed"/>
                <a:cs typeface="DejaVu Serif Condensed"/>
              </a:rPr>
              <a:t>  </a:t>
            </a:r>
            <a:r>
              <a:rPr lang="ru-RU" b="1" i="1" u="sng" dirty="0" smtClean="0">
                <a:solidFill>
                  <a:srgbClr val="4A452A"/>
                </a:solidFill>
                <a:latin typeface="DejaVu Serif Condensed"/>
                <a:ea typeface="DejaVu Serif Condensed"/>
                <a:cs typeface="DejaVu Serif Condensed"/>
              </a:rPr>
              <a:t>Домашнее задание</a:t>
            </a:r>
          </a:p>
        </p:txBody>
      </p:sp>
      <p:sp>
        <p:nvSpPr>
          <p:cNvPr id="26626" name="Содержимое 5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514350" indent="-514350" eaLnBrk="1" hangingPunct="1"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Сделать план исходной ситуации своего помещения (дома, квартиры, комнаты).</a:t>
            </a:r>
          </a:p>
          <a:p>
            <a:pPr marL="514350" indent="-514350" eaLnBrk="1" hangingPunct="1"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Сделать несколько копий плана (без размеров).</a:t>
            </a:r>
          </a:p>
          <a:p>
            <a:pPr marL="514350" indent="-514350" eaLnBrk="1" hangingPunct="1"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Сделать фото- фиксацию ситуации.</a:t>
            </a:r>
          </a:p>
          <a:p>
            <a:pPr marL="514350" indent="-514350" eaLnBrk="1" hangingPunct="1"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Создать себе на компьютере папку для проекта.</a:t>
            </a:r>
          </a:p>
          <a:p>
            <a:pPr marL="514350" indent="-514350" eaLnBrk="1" hangingPunct="1"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Определить: в чем есть основная идея?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dirty="0" smtClean="0">
              <a:solidFill>
                <a:srgbClr val="4A452A"/>
              </a:solidFill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endParaRPr lang="ru-RU" dirty="0" smtClean="0">
              <a:solidFill>
                <a:srgbClr val="4A452A"/>
              </a:solidFill>
            </a:endParaRPr>
          </a:p>
          <a:p>
            <a:pPr marL="514350" indent="-514350" eaLnBrk="1" hangingPunct="1">
              <a:buFont typeface="Arial" charset="0"/>
              <a:buNone/>
            </a:pPr>
            <a:endParaRPr lang="ru-RU" dirty="0" smtClean="0"/>
          </a:p>
          <a:p>
            <a:pPr marL="514350" indent="-514350" eaLnBrk="1" hangingPunct="1">
              <a:buFont typeface="Arial" charset="0"/>
              <a:buNone/>
            </a:pPr>
            <a:endParaRPr lang="ru-RU" dirty="0" smtClean="0"/>
          </a:p>
          <a:p>
            <a:pPr marL="514350" indent="-51435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49188"/>
            <a:ext cx="8229600" cy="787524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План от застройщика</a:t>
            </a:r>
          </a:p>
        </p:txBody>
      </p:sp>
      <p:pic>
        <p:nvPicPr>
          <p:cNvPr id="11" name="Содержимое 10" descr="107r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836712"/>
            <a:ext cx="6840000" cy="528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620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8" name="Содержимое 7" descr="obmer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569129" y="1124744"/>
            <a:ext cx="6120000" cy="4683131"/>
          </a:xfr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ОЧЕНЬ ПЛАТНЫЙ\image_68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1657" y="908720"/>
            <a:ext cx="2340000" cy="1602900"/>
          </a:xfrm>
          <a:prstGeom prst="rect">
            <a:avLst/>
          </a:prstGeom>
          <a:noFill/>
        </p:spPr>
      </p:pic>
      <p:pic>
        <p:nvPicPr>
          <p:cNvPr id="1027" name="Picture 3" descr="C:\Users\Svetik\Desktop\MILLIONI\ДОМВЕБ\КАРТИНКИ ДЛЯ САЙТА\Измерение\86520541_X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293096"/>
            <a:ext cx="1440000" cy="21573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  Производим обмер всех стен и дверных проемов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  Замеряем все ниши, выступы, пороги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  Указываем на плане высоты (Н): подоконника, самого окна и дверных проемов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dirty="0" smtClean="0">
                <a:solidFill>
                  <a:srgbClr val="4A452A"/>
                </a:solidFill>
              </a:rPr>
              <a:t>  Указываем толщину межкомнатных перегородок и материал, из которого они сделаны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500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smtClean="0">
                <a:solidFill>
                  <a:srgbClr val="4A452A"/>
                </a:solidFill>
              </a:rPr>
              <a:t>  Помечаем высоту потолка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smtClean="0">
                <a:solidFill>
                  <a:srgbClr val="4A452A"/>
                </a:solidFill>
              </a:rPr>
              <a:t>  Обязательно отмечаем вентиляционные шахты и сантехнические короба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smtClean="0">
                <a:solidFill>
                  <a:srgbClr val="4A452A"/>
                </a:solidFill>
              </a:rPr>
              <a:t>  Все размеры заносим в план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Blip>
                <a:blip r:embed="rId5"/>
              </a:buBlip>
            </a:pPr>
            <a:r>
              <a:rPr lang="ru-RU" smtClean="0">
                <a:solidFill>
                  <a:srgbClr val="4A452A"/>
                </a:solidFill>
              </a:rPr>
              <a:t>  Отмечаем расположение электрощита на плане</a:t>
            </a:r>
          </a:p>
          <a:p>
            <a:pPr eaLnBrk="1" hangingPunct="1">
              <a:lnSpc>
                <a:spcPct val="80000"/>
              </a:lnSpc>
              <a:buClr>
                <a:srgbClr val="4A452A"/>
              </a:buClr>
              <a:buFont typeface="Arial" charset="0"/>
              <a:buNone/>
            </a:pPr>
            <a:endParaRPr lang="ru-RU" smtClean="0">
              <a:solidFill>
                <a:srgbClr val="4A452A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052736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Обмер на фото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152000" y="1082025"/>
            <a:ext cx="6840000" cy="469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6" name="Содержимое 5" descr="obmer_gor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160202" y="1294920"/>
            <a:ext cx="6840000" cy="4268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3167390"/>
            <a:ext cx="864096" cy="52322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890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i="1" u="sng" dirty="0" smtClean="0">
                <a:solidFill>
                  <a:schemeClr val="bg2">
                    <a:lumMod val="2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Обмер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obmer_gor04.jp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b="4531"/>
          <a:stretch/>
        </p:blipFill>
        <p:spPr>
          <a:xfrm>
            <a:off x="1259632" y="980728"/>
            <a:ext cx="6840000" cy="489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09936" y="6396335"/>
            <a:ext cx="2434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cap="flat" cmpd="sng">
                  <a:solidFill>
                    <a:schemeClr val="bg2">
                      <a:lumMod val="25000"/>
                    </a:schemeClr>
                  </a:solidFill>
                  <a:prstDash val="solid"/>
                  <a:round/>
                </a:ln>
                <a:latin typeface="+mn-lt"/>
              </a:rPr>
              <a:t>www.domweb.biz</a:t>
            </a:r>
            <a:endParaRPr lang="ru-RU" sz="2400" dirty="0">
              <a:ln cap="flat" cmpd="sng">
                <a:solidFill>
                  <a:schemeClr val="bg2">
                    <a:lumMod val="25000"/>
                  </a:schemeClr>
                </a:solidFill>
                <a:prstDash val="solid"/>
                <a:round/>
              </a:ln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916832"/>
            <a:ext cx="805029" cy="52322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890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274" y="2348880"/>
            <a:ext cx="1846934" cy="61200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+/- 5 мм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fontAlgn="auto">
          <a:spcBef>
            <a:spcPts val="0"/>
          </a:spcBef>
          <a:spcAft>
            <a:spcPts val="0"/>
          </a:spcAft>
          <a:defRPr sz="2400" dirty="0">
            <a:ln cap="flat" cmpd="sng">
              <a:solidFill>
                <a:schemeClr val="bg2">
                  <a:lumMod val="25000"/>
                </a:schemeClr>
              </a:solidFill>
              <a:prstDash val="solid"/>
              <a:round/>
            </a:ln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6096</TotalTime>
  <Words>268</Words>
  <Application>Microsoft Office PowerPoint</Application>
  <PresentationFormat>Экран (4:3)</PresentationFormat>
  <Paragraphs>117</Paragraphs>
  <Slides>23</Slides>
  <Notes>23</Notes>
  <HiddenSlides>0</HiddenSlides>
  <MMClips>22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ИСХОДНАЯ СИТУАЦИЯ</vt:lpstr>
      <vt:lpstr>План БТИ</vt:lpstr>
      <vt:lpstr>План от застройщика</vt:lpstr>
      <vt:lpstr>Обмер</vt:lpstr>
      <vt:lpstr>Обмер</vt:lpstr>
      <vt:lpstr>Обмер</vt:lpstr>
      <vt:lpstr>Обмер</vt:lpstr>
      <vt:lpstr>Обмер</vt:lpstr>
      <vt:lpstr>Обмер</vt:lpstr>
      <vt:lpstr>Обмер</vt:lpstr>
      <vt:lpstr>Обмер</vt:lpstr>
      <vt:lpstr>Обмер</vt:lpstr>
      <vt:lpstr>Обмер</vt:lpstr>
      <vt:lpstr>Развертка стены Обмер</vt:lpstr>
      <vt:lpstr>Масштаб</vt:lpstr>
      <vt:lpstr>Как чертить?</vt:lpstr>
      <vt:lpstr>Фото- фиксация объекта</vt:lpstr>
      <vt:lpstr>Фото- фиксация деталей</vt:lpstr>
      <vt:lpstr>Что должно получиться?</vt:lpstr>
      <vt:lpstr>Условные обозначения и экспликация</vt:lpstr>
      <vt:lpstr>Стороны света и вид из окон</vt:lpstr>
      <vt:lpstr>Идеология</vt:lpstr>
      <vt:lpstr>  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Составляем план помещения</dc:title>
  <dc:creator>Svetik</dc:creator>
  <cp:lastModifiedBy>Svetik</cp:lastModifiedBy>
  <cp:revision>202</cp:revision>
  <dcterms:created xsi:type="dcterms:W3CDTF">2012-03-13T19:24:46Z</dcterms:created>
  <dcterms:modified xsi:type="dcterms:W3CDTF">2013-10-03T18:28:00Z</dcterms:modified>
</cp:coreProperties>
</file>